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75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회사소개자료(IR Deck)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20385" y="4995949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회사명 : ______________________________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0385" y="5544589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대표자 : ______________________________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20385" y="6093229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작성일 : ______________________________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37571" y="1549284"/>
            <a:ext cx="8480829" cy="2602577"/>
          </a:xfrm>
          <a:prstGeom prst="roundRect">
            <a:avLst/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000">
                <a:solidFill>
                  <a:schemeClr val="tx2"/>
                </a:solidFill>
              </a:rPr>
              <a:t>회사 로고</a:t>
            </a:r>
            <a:r>
              <a:rPr lang="en-US" sz="2000">
                <a:solidFill>
                  <a:schemeClr val="tx2"/>
                </a:solidFill>
              </a:rPr>
              <a:t> </a:t>
            </a:r>
            <a:r>
              <a:rPr lang="ko-KR" altLang="en-US" sz="2000">
                <a:solidFill>
                  <a:schemeClr val="tx2"/>
                </a:solidFill>
              </a:rPr>
              <a:t>및 관련 이미지</a:t>
            </a:r>
            <a:endParaRPr sz="20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작성 안내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831811" cy="35086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본 </a:t>
            </a:r>
            <a:r>
              <a:rPr/>
              <a:t>템플릿은 </a:t>
            </a:r>
            <a:r>
              <a:rPr lang="ko-KR" altLang="en-US" smtClean="0"/>
              <a:t>참고용이며</a:t>
            </a:r>
            <a:r>
              <a:rPr lang="en-US" altLang="ko-KR" smtClean="0"/>
              <a:t>,</a:t>
            </a:r>
            <a:r>
              <a:rPr lang="ko-KR" altLang="en-US" smtClean="0"/>
              <a:t> </a:t>
            </a:r>
            <a:r>
              <a:rPr smtClean="0"/>
              <a:t>기업에서 </a:t>
            </a:r>
            <a:r>
              <a:t>보유한 기존 회사소개자료 또는 </a:t>
            </a:r>
            <a:r>
              <a:rPr/>
              <a:t>IR </a:t>
            </a:r>
            <a:r>
              <a:rPr smtClean="0"/>
              <a:t>Deck</a:t>
            </a:r>
            <a:r>
              <a:rPr lang="ko-KR" altLang="en-US" smtClean="0"/>
              <a:t>으로</a:t>
            </a:r>
            <a:r>
              <a:rPr smtClean="0"/>
              <a:t> 제출</a:t>
            </a:r>
            <a:r>
              <a:rPr lang="en-US" smtClean="0"/>
              <a:t> </a:t>
            </a:r>
            <a:r>
              <a:rPr lang="ko-KR" altLang="en-US" smtClean="0"/>
              <a:t>가능합니다</a:t>
            </a:r>
            <a:r>
              <a:rPr lang="en-US" altLang="ko-KR" smtClean="0"/>
              <a:t>.</a:t>
            </a:r>
            <a:endParaRPr/>
          </a:p>
          <a:p>
            <a:pPr>
              <a:defRPr sz="2000"/>
            </a:pPr>
            <a:r>
              <a:rPr smtClean="0"/>
              <a:t>다만 </a:t>
            </a:r>
            <a:r>
              <a:rPr lang="ko-KR" altLang="en-US" smtClean="0"/>
              <a:t>가급적 </a:t>
            </a:r>
            <a:r>
              <a:rPr smtClean="0"/>
              <a:t>아래 항목</a:t>
            </a:r>
            <a:r>
              <a:rPr lang="ko-KR" altLang="en-US" smtClean="0"/>
              <a:t>을</a:t>
            </a:r>
            <a:r>
              <a:rPr smtClean="0"/>
              <a:t> 포함하여 </a:t>
            </a:r>
            <a:r>
              <a:rPr lang="ko-KR" altLang="en-US" smtClean="0"/>
              <a:t>작성해주시기 바랍니다</a:t>
            </a:r>
            <a:r>
              <a:rPr lang="en-US" altLang="ko-KR" smtClean="0"/>
              <a:t>.</a:t>
            </a:r>
          </a:p>
          <a:p>
            <a:pPr>
              <a:defRPr sz="2000"/>
            </a:pPr>
            <a:endParaRPr/>
          </a:p>
          <a:p>
            <a:pPr>
              <a:defRPr sz="1800"/>
            </a:pPr>
            <a:r>
              <a:t>□ 회사개요</a:t>
            </a:r>
          </a:p>
          <a:p>
            <a:pPr>
              <a:defRPr sz="1800"/>
            </a:pPr>
            <a:r>
              <a:t>□ 팀 구성</a:t>
            </a:r>
          </a:p>
          <a:p>
            <a:pPr>
              <a:defRPr sz="1800"/>
            </a:pPr>
            <a:r>
              <a:t>□ 회사 제품 및 기술 소개</a:t>
            </a:r>
          </a:p>
          <a:p>
            <a:pPr>
              <a:defRPr sz="1800"/>
            </a:pPr>
            <a:r>
              <a:t>□ 비즈니스 모델</a:t>
            </a:r>
          </a:p>
          <a:p>
            <a:pPr>
              <a:defRPr sz="1800"/>
            </a:pPr>
            <a:r>
              <a:t>□ 시장 분석</a:t>
            </a:r>
          </a:p>
          <a:p>
            <a:pPr>
              <a:defRPr sz="1800"/>
            </a:pPr>
            <a:r>
              <a:t>□ 차별성</a:t>
            </a:r>
          </a:p>
          <a:p>
            <a:pPr>
              <a:defRPr sz="1800"/>
            </a:pPr>
            <a:r>
              <a:t>□ 성장 전략</a:t>
            </a:r>
          </a:p>
          <a:p>
            <a:pPr>
              <a:defRPr sz="1800"/>
            </a:pPr>
            <a:endParaRPr/>
          </a:p>
          <a:p>
            <a:pPr>
              <a:defRPr sz="1800"/>
            </a:pPr>
            <a:r>
              <a:rPr>
                <a:solidFill>
                  <a:srgbClr val="FF0000"/>
                </a:solidFill>
              </a:rPr>
              <a:t>※ 슬라이드 수, 구성 및 순서는 기업 특성에 따라 자유롭게 변경 가능합니다.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mtClean="0"/>
              <a:t>1. 회사개요</a:t>
            </a:r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rPr smtClean="0"/>
              <a:t>□ 회사명</a:t>
            </a:r>
          </a:p>
          <a:p>
            <a:pPr>
              <a:defRPr sz="2200"/>
            </a:pPr>
            <a:r>
              <a:rPr smtClean="0"/>
              <a:t>□ 설립일</a:t>
            </a:r>
          </a:p>
          <a:p>
            <a:pPr>
              <a:defRPr sz="2200"/>
            </a:pPr>
            <a:r>
              <a:rPr smtClean="0"/>
              <a:t>□ 대표자</a:t>
            </a:r>
          </a:p>
          <a:p>
            <a:pPr>
              <a:defRPr sz="2200"/>
            </a:pPr>
            <a:r>
              <a:rPr smtClean="0"/>
              <a:t>□ 소재지</a:t>
            </a:r>
          </a:p>
          <a:p>
            <a:pPr>
              <a:defRPr sz="2200"/>
            </a:pPr>
            <a:r>
              <a:rPr smtClean="0"/>
              <a:t>□ 주요사업</a:t>
            </a:r>
          </a:p>
          <a:p>
            <a:pPr>
              <a:defRPr sz="2200"/>
            </a:pPr>
            <a:r>
              <a:rPr smtClean="0"/>
              <a:t>□ 임직원 수</a:t>
            </a:r>
          </a:p>
          <a:p>
            <a:pPr>
              <a:defRPr sz="2200"/>
            </a:pPr>
            <a:r>
              <a:rPr smtClean="0"/>
              <a:t>□ 홈페이지</a:t>
            </a:r>
            <a:endParaRPr/>
          </a:p>
        </p:txBody>
      </p:sp>
      <p:sp>
        <p:nvSpPr>
          <p:cNvPr id="5" name="직사각형 4"/>
          <p:cNvSpPr/>
          <p:nvPr/>
        </p:nvSpPr>
        <p:spPr>
          <a:xfrm>
            <a:off x="3181616" y="363974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2. 팀 구성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대표자</a:t>
            </a:r>
          </a:p>
          <a:p>
            <a:pPr>
              <a:defRPr sz="2200"/>
            </a:pPr>
            <a:r>
              <a:t>□ 핵심인력</a:t>
            </a:r>
          </a:p>
          <a:p>
            <a:pPr>
              <a:defRPr sz="2200"/>
            </a:pPr>
            <a:r>
              <a:t>□ 조직 구성</a:t>
            </a:r>
          </a:p>
          <a:p>
            <a:pPr>
              <a:defRPr sz="2200"/>
            </a:pPr>
            <a:r>
              <a:t>□ 주요 경력 및 역할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765980" y="407908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3. 회사 제품 및 기술 소개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주요 제품/서비스</a:t>
            </a:r>
          </a:p>
          <a:p>
            <a:pPr>
              <a:defRPr sz="2200"/>
            </a:pPr>
            <a:r>
              <a:t>□ 핵심 기술</a:t>
            </a:r>
          </a:p>
          <a:p>
            <a:pPr>
              <a:defRPr sz="2200"/>
            </a:pPr>
            <a:r>
              <a:t>□ 주요 기능</a:t>
            </a:r>
          </a:p>
          <a:p>
            <a:pPr>
              <a:defRPr sz="2200"/>
            </a:pPr>
            <a:r>
              <a:t>□ 적용 분야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112016" y="428629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4. 비즈니스 모델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고객</a:t>
            </a:r>
          </a:p>
          <a:p>
            <a:pPr>
              <a:defRPr sz="2200"/>
            </a:pPr>
            <a:r>
              <a:t>□ 가치 제안</a:t>
            </a:r>
          </a:p>
          <a:p>
            <a:pPr>
              <a:defRPr sz="2200"/>
            </a:pPr>
            <a:r>
              <a:t>□ 수익 모델</a:t>
            </a:r>
          </a:p>
          <a:p>
            <a:pPr>
              <a:defRPr sz="2200"/>
            </a:pPr>
            <a:r>
              <a:t>□ 사업 구조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966707" y="407908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5. 시장 분석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목표시장(TAM/SAM/SOM)</a:t>
            </a:r>
          </a:p>
          <a:p>
            <a:pPr>
              <a:defRPr sz="2200"/>
            </a:pPr>
            <a:r>
              <a:t>□ 시장 규모</a:t>
            </a:r>
          </a:p>
          <a:p>
            <a:pPr>
              <a:defRPr sz="2200"/>
            </a:pPr>
            <a:r>
              <a:t>□ 경쟁사</a:t>
            </a:r>
          </a:p>
          <a:p>
            <a:pPr>
              <a:defRPr sz="2200"/>
            </a:pPr>
            <a:r>
              <a:t>□ 시장 진입 전략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3338634" y="419392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6. 차별성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기술 경쟁력</a:t>
            </a:r>
          </a:p>
          <a:p>
            <a:pPr>
              <a:defRPr sz="2200"/>
            </a:pPr>
            <a:r>
              <a:t>□ 시장 경쟁력</a:t>
            </a:r>
          </a:p>
          <a:p>
            <a:pPr>
              <a:defRPr sz="2200"/>
            </a:pPr>
            <a:r>
              <a:t>□ 지식재산(IP)</a:t>
            </a:r>
          </a:p>
          <a:p>
            <a:pPr>
              <a:defRPr sz="2200"/>
            </a:pPr>
            <a:r>
              <a:t>□ 핵심 차별 요소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858343" y="407908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7. 성장 전략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사업화 계획</a:t>
            </a:r>
          </a:p>
          <a:p>
            <a:pPr>
              <a:defRPr sz="2200"/>
            </a:pPr>
            <a:r>
              <a:t>□ 성장 로드맵</a:t>
            </a:r>
          </a:p>
          <a:p>
            <a:pPr>
              <a:defRPr sz="2200"/>
            </a:pPr>
            <a:r>
              <a:t>□ 매출 계획</a:t>
            </a:r>
          </a:p>
          <a:p>
            <a:pPr>
              <a:defRPr sz="2200"/>
            </a:pPr>
            <a:r>
              <a:t>□ 투자 활용 계획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2978416" y="407908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8. 투자 및 협력 현황(선택)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투자유치 현황</a:t>
            </a:r>
          </a:p>
          <a:p>
            <a:pPr>
              <a:defRPr sz="2200"/>
            </a:pPr>
            <a:r>
              <a:t>□ 정부지원사업</a:t>
            </a:r>
          </a:p>
          <a:p>
            <a:pPr>
              <a:defRPr sz="2200"/>
            </a:pPr>
            <a:r>
              <a:t>□ 주요 고객·파트너</a:t>
            </a:r>
          </a:p>
          <a:p>
            <a:pPr>
              <a:defRPr sz="2200"/>
            </a:pPr>
            <a:r>
              <a:t>□ 수상·인증</a:t>
            </a:r>
          </a:p>
        </p:txBody>
      </p:sp>
      <p:sp>
        <p:nvSpPr>
          <p:cNvPr id="4" name="직사각형 3"/>
          <p:cNvSpPr/>
          <p:nvPr/>
        </p:nvSpPr>
        <p:spPr>
          <a:xfrm>
            <a:off x="5324452" y="428629"/>
            <a:ext cx="2374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1800"/>
            </a:pPr>
            <a:r>
              <a:rPr lang="en-US" altLang="ko-KR">
                <a:solidFill>
                  <a:srgbClr val="FF0000"/>
                </a:solidFill>
              </a:rPr>
              <a:t>※ </a:t>
            </a:r>
            <a:r>
              <a:rPr lang="ko-KR" altLang="en-US">
                <a:solidFill>
                  <a:srgbClr val="FF0000"/>
                </a:solidFill>
              </a:rPr>
              <a:t>세부 구성 변경가능</a:t>
            </a:r>
            <a:endParaRPr lang="en-US" altLang="ko-KR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9. 문의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109728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□ 담당자</a:t>
            </a:r>
          </a:p>
          <a:p>
            <a:pPr>
              <a:defRPr sz="2200"/>
            </a:pPr>
            <a:r>
              <a:t>□ 연락처</a:t>
            </a:r>
          </a:p>
          <a:p>
            <a:pPr>
              <a:defRPr sz="2200"/>
            </a:pPr>
            <a:r>
              <a:t>□ 이메일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268</Words>
  <Application>Microsoft Office PowerPoint</Application>
  <PresentationFormat>와이드스크린</PresentationFormat>
  <Paragraphs>73</Paragraphs>
  <Slides>11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5" baseType="lpstr"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subject/>
  <dc:creator/>
  <cp:keywords/>
  <dc:description>generated using python-pptx</dc:description>
  <cp:lastModifiedBy>로봇산업센터</cp:lastModifiedBy>
  <cp:revision>2</cp:revision>
  <cp:lastPrinted>2026-07-13T04:28:06Z</cp:lastPrinted>
  <dcterms:created xsi:type="dcterms:W3CDTF">2013-01-27T09:14:16Z</dcterms:created>
  <dcterms:modified xsi:type="dcterms:W3CDTF">2026-07-13T04:28:10Z</dcterms:modified>
  <cp:category/>
</cp:coreProperties>
</file>